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 square,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4 non-intersecting unit circles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√𝟐−𝟏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4x4x4 cube,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4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8 non-intersecting unit 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√𝟑−𝟏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7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dim: make sure everyone agree with that formula</a:t>
            </a:r>
          </a:p>
          <a:p>
            <a:r>
              <a:rPr lang="en-US" dirty="0"/>
              <a:t>Then show the 10 dim</a:t>
            </a:r>
          </a:p>
          <a:p>
            <a:r>
              <a:rPr lang="en-US" dirty="0"/>
              <a:t>Actually, even 4 dim is a </a:t>
            </a:r>
            <a:r>
              <a:rPr lang="en-US"/>
              <a:t>little weird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1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4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4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6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7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</Words>
  <Application>Microsoft Office PowerPoint</Application>
  <PresentationFormat>Widescreen</PresentationFormat>
  <Paragraphs>160</Paragraphs>
  <Slides>34</Slides>
  <Notes>18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85</cp:revision>
  <dcterms:created xsi:type="dcterms:W3CDTF">2023-12-08T10:03:41Z</dcterms:created>
  <dcterms:modified xsi:type="dcterms:W3CDTF">2023-12-13T13:59:54Z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